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chivo Black" charset="1" panose="020B0A03020202020B04"/>
      <p:regular r:id="rId21"/>
    </p:embeddedFont>
    <p:embeddedFont>
      <p:font typeface="Arial Unicode Bold" charset="1" panose="020B0704020202020204"/>
      <p:regular r:id="rId22"/>
    </p:embeddedFont>
    <p:embeddedFont>
      <p:font typeface="Arial Unicode" charset="1" panose="020B0604020202020204"/>
      <p:regular r:id="rId23"/>
    </p:embeddedFont>
    <p:embeddedFont>
      <p:font typeface="Open Sans Bold" charset="1" panose="020B08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162249" y="6692390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6" y="0"/>
                </a:lnTo>
                <a:lnTo>
                  <a:pt x="924036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9660" y="1826568"/>
            <a:ext cx="11175220" cy="238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TERMO</a:t>
            </a:r>
          </a:p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PROJETO L.P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09660" y="6464360"/>
            <a:ext cx="6336364" cy="310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Discentes:</a:t>
            </a:r>
          </a:p>
          <a:p>
            <a:pPr algn="just">
              <a:lnSpc>
                <a:spcPts val="4053"/>
              </a:lnSpc>
            </a:pP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Leandro Carvalho</a:t>
            </a:r>
          </a:p>
          <a:p>
            <a:pPr algn="just">
              <a:lnSpc>
                <a:spcPts val="4053"/>
              </a:lnSpc>
            </a:pP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Igor Augusto</a:t>
            </a:r>
          </a:p>
          <a:p>
            <a:pPr algn="just">
              <a:lnSpc>
                <a:spcPts val="4053"/>
              </a:lnSpc>
            </a:pP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Paulo Henrique</a:t>
            </a:r>
          </a:p>
          <a:p>
            <a:pPr algn="just">
              <a:lnSpc>
                <a:spcPts val="4053"/>
              </a:lnSpc>
            </a:pP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Kauan Brilhante</a:t>
            </a:r>
          </a:p>
          <a:p>
            <a:pPr algn="just">
              <a:lnSpc>
                <a:spcPts val="4053"/>
              </a:lnSpc>
            </a:pP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Matheus Calixto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9660" y="4919540"/>
            <a:ext cx="8786079" cy="73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</a:pPr>
            <a:r>
              <a:rPr lang="en-US" b="true" sz="5210" spc="-286">
                <a:solidFill>
                  <a:srgbClr val="4B9BB3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DOCENTE: ANTÔNIO ALVES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2002" y="2276788"/>
            <a:ext cx="15883995" cy="6353598"/>
          </a:xfrm>
          <a:custGeom>
            <a:avLst/>
            <a:gdLst/>
            <a:ahLst/>
            <a:cxnLst/>
            <a:rect r="r" b="b" t="t" l="l"/>
            <a:pathLst>
              <a:path h="6353598" w="15883995">
                <a:moveTo>
                  <a:pt x="0" y="0"/>
                </a:moveTo>
                <a:lnTo>
                  <a:pt x="15883996" y="0"/>
                </a:lnTo>
                <a:lnTo>
                  <a:pt x="15883996" y="6353598"/>
                </a:lnTo>
                <a:lnTo>
                  <a:pt x="0" y="6353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Logica.hs</a:t>
            </a:r>
          </a:p>
        </p:txBody>
      </p:sp>
    </p:spTree>
  </p:cSld>
  <p:clrMapOvr>
    <a:masterClrMapping/>
  </p:clrMapOvr>
  <p:transition spd="med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359" y="2348287"/>
            <a:ext cx="16225941" cy="6910013"/>
          </a:xfrm>
          <a:custGeom>
            <a:avLst/>
            <a:gdLst/>
            <a:ahLst/>
            <a:cxnLst/>
            <a:rect r="r" b="b" t="t" l="l"/>
            <a:pathLst>
              <a:path h="6910013" w="16225941">
                <a:moveTo>
                  <a:pt x="0" y="0"/>
                </a:moveTo>
                <a:lnTo>
                  <a:pt x="16225941" y="0"/>
                </a:lnTo>
                <a:lnTo>
                  <a:pt x="16225941" y="6910013"/>
                </a:lnTo>
                <a:lnTo>
                  <a:pt x="0" y="6910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Logica.hs</a:t>
            </a:r>
          </a:p>
        </p:txBody>
      </p:sp>
    </p:spTree>
  </p:cSld>
  <p:clrMapOvr>
    <a:masterClrMapping/>
  </p:clrMapOvr>
  <p:transition spd="med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6464" y="2139877"/>
            <a:ext cx="15555071" cy="7118423"/>
          </a:xfrm>
          <a:custGeom>
            <a:avLst/>
            <a:gdLst/>
            <a:ahLst/>
            <a:cxnLst/>
            <a:rect r="r" b="b" t="t" l="l"/>
            <a:pathLst>
              <a:path h="7118423" w="15555071">
                <a:moveTo>
                  <a:pt x="0" y="0"/>
                </a:moveTo>
                <a:lnTo>
                  <a:pt x="15555072" y="0"/>
                </a:lnTo>
                <a:lnTo>
                  <a:pt x="15555072" y="7118423"/>
                </a:lnTo>
                <a:lnTo>
                  <a:pt x="0" y="7118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Jogo.hs</a:t>
            </a:r>
          </a:p>
        </p:txBody>
      </p:sp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0499" y="2175028"/>
            <a:ext cx="17407001" cy="6526502"/>
          </a:xfrm>
          <a:custGeom>
            <a:avLst/>
            <a:gdLst/>
            <a:ahLst/>
            <a:cxnLst/>
            <a:rect r="r" b="b" t="t" l="l"/>
            <a:pathLst>
              <a:path h="6526502" w="17407001">
                <a:moveTo>
                  <a:pt x="0" y="0"/>
                </a:moveTo>
                <a:lnTo>
                  <a:pt x="17407002" y="0"/>
                </a:lnTo>
                <a:lnTo>
                  <a:pt x="17407002" y="6526502"/>
                </a:lnTo>
                <a:lnTo>
                  <a:pt x="0" y="6526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719" t="0" r="0" b="-4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Jogo.hs</a:t>
            </a:r>
          </a:p>
        </p:txBody>
      </p:sp>
    </p:spTree>
  </p:cSld>
  <p:clrMapOvr>
    <a:masterClrMapping/>
  </p:clrMapOvr>
  <p:transition spd="med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0961" y="2737567"/>
            <a:ext cx="14466077" cy="5432041"/>
          </a:xfrm>
          <a:custGeom>
            <a:avLst/>
            <a:gdLst/>
            <a:ahLst/>
            <a:cxnLst/>
            <a:rect r="r" b="b" t="t" l="l"/>
            <a:pathLst>
              <a:path h="5432041" w="14466077">
                <a:moveTo>
                  <a:pt x="0" y="0"/>
                </a:moveTo>
                <a:lnTo>
                  <a:pt x="14466078" y="0"/>
                </a:lnTo>
                <a:lnTo>
                  <a:pt x="14466078" y="5432041"/>
                </a:lnTo>
                <a:lnTo>
                  <a:pt x="0" y="5432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Main.hs</a:t>
            </a:r>
          </a:p>
        </p:txBody>
      </p:sp>
    </p:spTree>
  </p:cSld>
  <p:clrMapOvr>
    <a:masterClrMapping/>
  </p:clrMapOvr>
  <p:transition spd="med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3923" y="4373563"/>
            <a:ext cx="1430015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00"/>
              </a:lnSpc>
            </a:pPr>
            <a:r>
              <a:rPr lang="en-US" b="true" sz="8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OBRIGADO PELA ATENÇÃO!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07564" y="-1151268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0409" y="8124345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685130" y="-88405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4134" y="1372689"/>
            <a:ext cx="7293047" cy="13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sz="9858" spc="-5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3394" y="3656219"/>
            <a:ext cx="13547015" cy="348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72"/>
              </a:lnSpc>
            </a:pPr>
            <a:r>
              <a:rPr lang="en-US" sz="398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•Como funciona o termo?</a:t>
            </a:r>
          </a:p>
          <a:p>
            <a:pPr algn="just">
              <a:lnSpc>
                <a:spcPts val="5572"/>
              </a:lnSpc>
            </a:pPr>
            <a:r>
              <a:rPr lang="en-US" sz="398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→O jogo consiste em dada uma determinada palavra e um número de tentativas fixo, o usuário deve tentar acertar a palavra dentro do limite de tentativas.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0409" y="8124345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685130" y="-88405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9608" y="4980076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9608" y="6218762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608" y="3741389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4134" y="1372689"/>
            <a:ext cx="5633967" cy="13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sz="9858" spc="-54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Arquivos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96984" y="4060451"/>
            <a:ext cx="495604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BancoDePalavras.txt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96984" y="5315382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Grafico.hs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96984" y="6537823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Jogo.hs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91181" y="3713949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5961" y="4033010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Logica.hs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264378"/>
            <a:ext cx="1246362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989163"/>
            <a:ext cx="1246362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85130" y="5324469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Tipos.hs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45961" y="6583439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Main.hs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32892" y="-311511"/>
            <a:ext cx="24442146" cy="16594764"/>
            <a:chOff x="0" y="0"/>
            <a:chExt cx="7186556" cy="48792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86557" cy="4879245"/>
            </a:xfrm>
            <a:custGeom>
              <a:avLst/>
              <a:gdLst/>
              <a:ahLst/>
              <a:cxnLst/>
              <a:rect r="r" b="b" t="t" l="l"/>
              <a:pathLst>
                <a:path h="4879245" w="7186557">
                  <a:moveTo>
                    <a:pt x="0" y="0"/>
                  </a:moveTo>
                  <a:lnTo>
                    <a:pt x="7186557" y="0"/>
                  </a:lnTo>
                  <a:lnTo>
                    <a:pt x="7186557" y="4879245"/>
                  </a:lnTo>
                  <a:lnTo>
                    <a:pt x="0" y="4879245"/>
                  </a:lnTo>
                  <a:close/>
                </a:path>
              </a:pathLst>
            </a:custGeom>
            <a:solidFill>
              <a:srgbClr val="686F8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7186556" cy="4869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31967" y="3427843"/>
            <a:ext cx="16024066" cy="422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►Consiste em um arquivo com palavras separadas por vírgulas e essas possuem 5 letras que serão sorteadas para que o jogador tente advinhar.◄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27507" y="1792632"/>
            <a:ext cx="10432986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19"/>
              </a:lnSpc>
              <a:spcBef>
                <a:spcPct val="0"/>
              </a:spcBef>
            </a:pPr>
            <a:r>
              <a:rPr lang="en-US" sz="6999" spc="-38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Banco de palavras.txt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234" y="3418318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908767" y="-1531766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10409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26888" y="2909598"/>
            <a:ext cx="13434224" cy="4467804"/>
          </a:xfrm>
          <a:custGeom>
            <a:avLst/>
            <a:gdLst/>
            <a:ahLst/>
            <a:cxnLst/>
            <a:rect r="r" b="b" t="t" l="l"/>
            <a:pathLst>
              <a:path h="4467804" w="13434224">
                <a:moveTo>
                  <a:pt x="0" y="0"/>
                </a:moveTo>
                <a:lnTo>
                  <a:pt x="13434224" y="0"/>
                </a:lnTo>
                <a:lnTo>
                  <a:pt x="13434224" y="4467804"/>
                </a:lnTo>
                <a:lnTo>
                  <a:pt x="0" y="4467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Tipos.hs</a:t>
            </a:r>
          </a:p>
        </p:txBody>
      </p:sp>
    </p:spTree>
  </p:cSld>
  <p:clrMapOvr>
    <a:masterClrMapping/>
  </p:clrMapOvr>
  <p:transition spd="med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9517" y="1960386"/>
            <a:ext cx="13848965" cy="7611661"/>
          </a:xfrm>
          <a:custGeom>
            <a:avLst/>
            <a:gdLst/>
            <a:ahLst/>
            <a:cxnLst/>
            <a:rect r="r" b="b" t="t" l="l"/>
            <a:pathLst>
              <a:path h="7611661" w="13848965">
                <a:moveTo>
                  <a:pt x="0" y="0"/>
                </a:moveTo>
                <a:lnTo>
                  <a:pt x="13848966" y="0"/>
                </a:lnTo>
                <a:lnTo>
                  <a:pt x="13848966" y="7611661"/>
                </a:lnTo>
                <a:lnTo>
                  <a:pt x="0" y="761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1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Grafico.hs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07743" y="2144084"/>
            <a:ext cx="10672514" cy="7297914"/>
          </a:xfrm>
          <a:custGeom>
            <a:avLst/>
            <a:gdLst/>
            <a:ahLst/>
            <a:cxnLst/>
            <a:rect r="r" b="b" t="t" l="l"/>
            <a:pathLst>
              <a:path h="7297914" w="10672514">
                <a:moveTo>
                  <a:pt x="0" y="0"/>
                </a:moveTo>
                <a:lnTo>
                  <a:pt x="10672514" y="0"/>
                </a:lnTo>
                <a:lnTo>
                  <a:pt x="10672514" y="7297914"/>
                </a:lnTo>
                <a:lnTo>
                  <a:pt x="0" y="7297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Logica.hs</a:t>
            </a:r>
          </a:p>
        </p:txBody>
      </p:sp>
    </p:spTree>
  </p:cSld>
  <p:clrMapOvr>
    <a:masterClrMapping/>
  </p:clrMapOvr>
  <p:transition spd="med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1296" y="2100584"/>
            <a:ext cx="15945408" cy="7157716"/>
          </a:xfrm>
          <a:custGeom>
            <a:avLst/>
            <a:gdLst/>
            <a:ahLst/>
            <a:cxnLst/>
            <a:rect r="r" b="b" t="t" l="l"/>
            <a:pathLst>
              <a:path h="7157716" w="15945408">
                <a:moveTo>
                  <a:pt x="0" y="0"/>
                </a:moveTo>
                <a:lnTo>
                  <a:pt x="15945408" y="0"/>
                </a:lnTo>
                <a:lnTo>
                  <a:pt x="15945408" y="7157716"/>
                </a:lnTo>
                <a:lnTo>
                  <a:pt x="0" y="7157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Logica.hs</a:t>
            </a:r>
          </a:p>
        </p:txBody>
      </p: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703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82734" y="-1340211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6668" y="2181036"/>
            <a:ext cx="12381613" cy="3862859"/>
          </a:xfrm>
          <a:custGeom>
            <a:avLst/>
            <a:gdLst/>
            <a:ahLst/>
            <a:cxnLst/>
            <a:rect r="r" b="b" t="t" l="l"/>
            <a:pathLst>
              <a:path h="3862859" w="12381613">
                <a:moveTo>
                  <a:pt x="0" y="0"/>
                </a:moveTo>
                <a:lnTo>
                  <a:pt x="12381613" y="0"/>
                </a:lnTo>
                <a:lnTo>
                  <a:pt x="12381613" y="3862858"/>
                </a:lnTo>
                <a:lnTo>
                  <a:pt x="0" y="3862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2936" y="6262969"/>
            <a:ext cx="13637579" cy="3500139"/>
          </a:xfrm>
          <a:custGeom>
            <a:avLst/>
            <a:gdLst/>
            <a:ahLst/>
            <a:cxnLst/>
            <a:rect r="r" b="b" t="t" l="l"/>
            <a:pathLst>
              <a:path h="3500139" w="13637579">
                <a:moveTo>
                  <a:pt x="0" y="0"/>
                </a:moveTo>
                <a:lnTo>
                  <a:pt x="13637579" y="0"/>
                </a:lnTo>
                <a:lnTo>
                  <a:pt x="13637579" y="3500139"/>
                </a:lnTo>
                <a:lnTo>
                  <a:pt x="0" y="3500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5703" y="824812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Logica.hs</a:t>
            </a:r>
          </a:p>
        </p:txBody>
      </p:sp>
    </p:spTree>
  </p:cSld>
  <p:clrMapOvr>
    <a:masterClrMapping/>
  </p:clrMapOvr>
  <p:transition spd="med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DAGd6DlymcE</dc:identifier>
  <dcterms:modified xsi:type="dcterms:W3CDTF">2011-08-01T06:04:30Z</dcterms:modified>
  <cp:revision>1</cp:revision>
  <dc:title>Apresentação de trabalho de curso tcc moderno branco cinza</dc:title>
</cp:coreProperties>
</file>